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0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10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40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54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8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41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71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51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42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8033E-AFB3-4FFD-AFC9-915C1F5FE27A}" type="datetimeFigureOut">
              <a:rPr lang="ru-RU" smtClean="0"/>
              <a:t>26.08.2022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BF562-C1C9-448C-B7B3-8A9CD4839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4680520" cy="1080120"/>
          </a:xfrm>
        </p:spPr>
        <p:txBody>
          <a:bodyPr>
            <a:normAutofit fontScale="25000" lnSpcReduction="2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just"/>
            <a:r>
              <a:rPr lang="ru-RU" sz="8000" b="1" dirty="0" smtClean="0"/>
              <a:t>Общая площадь – 1221,5 </a:t>
            </a:r>
            <a:r>
              <a:rPr lang="ru-RU" sz="8000" b="1" dirty="0" err="1" smtClean="0"/>
              <a:t>кв.м</a:t>
            </a:r>
            <a:r>
              <a:rPr lang="ru-RU" sz="8000" b="1" dirty="0" smtClean="0"/>
              <a:t>.</a:t>
            </a:r>
          </a:p>
          <a:p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Заинтересованных </a:t>
            </a:r>
            <a:r>
              <a:rPr lang="ru-RU" sz="7200" b="1" dirty="0">
                <a:solidFill>
                  <a:srgbClr val="FF0000"/>
                </a:solidFill>
                <a:cs typeface="Times New Roman" pitchFamily="18" charset="0"/>
              </a:rPr>
              <a:t>просим звонить по тел. 802157  22732, 22225, </a:t>
            </a:r>
            <a:r>
              <a:rPr lang="ru-RU" sz="7200" b="1" dirty="0" smtClean="0">
                <a:solidFill>
                  <a:srgbClr val="FF0000"/>
                </a:solidFill>
                <a:cs typeface="Times New Roman" pitchFamily="18" charset="0"/>
              </a:rPr>
              <a:t>21531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5"/>
          <a:stretch/>
        </p:blipFill>
        <p:spPr>
          <a:xfrm>
            <a:off x="251520" y="1772816"/>
            <a:ext cx="5324740" cy="36004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336320" cy="25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5401" y="29546"/>
            <a:ext cx="8856984" cy="14552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solidFill>
                <a:srgbClr val="CC3300"/>
              </a:solidFill>
              <a:cs typeface="Times New Roman" pitchFamily="18" charset="0"/>
            </a:endParaRPr>
          </a:p>
          <a:p>
            <a:endParaRPr lang="ru-RU" sz="2800" dirty="0">
              <a:solidFill>
                <a:srgbClr val="CC3300"/>
              </a:solidFill>
              <a:cs typeface="Times New Roman" pitchFamily="18" charset="0"/>
            </a:endParaRPr>
          </a:p>
          <a:p>
            <a:pPr algn="ctr"/>
            <a:r>
              <a:rPr lang="ru-RU" dirty="0" smtClean="0">
                <a:cs typeface="Times New Roman" pitchFamily="18" charset="0"/>
              </a:rPr>
              <a:t>Предлагается </a:t>
            </a:r>
            <a:r>
              <a:rPr lang="ru-RU" dirty="0" smtClean="0">
                <a:cs typeface="Times New Roman" pitchFamily="18" charset="0"/>
              </a:rPr>
              <a:t>к продаже комплекс зданий государственного учреждения образования «</a:t>
            </a:r>
            <a:r>
              <a:rPr lang="ru-RU" dirty="0" err="1" smtClean="0">
                <a:cs typeface="Times New Roman" pitchFamily="18" charset="0"/>
              </a:rPr>
              <a:t>Волколатская</a:t>
            </a:r>
            <a:r>
              <a:rPr lang="ru-RU" dirty="0" smtClean="0">
                <a:cs typeface="Times New Roman" pitchFamily="18" charset="0"/>
              </a:rPr>
              <a:t> базовая школа», расположенного по адресу: Витебская обл., Докшицкий р-н, д. Волколата, ул. Школьная, 6.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Цена продажи – ОДНА БАЗОВАЯ ВЕЛИЧИНА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5508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57</Words>
  <Application>Microsoft Office PowerPoint</Application>
  <PresentationFormat>Экран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Передается под реализацию инвестиционного проекта</dc:title>
  <dc:creator>Admin</dc:creator>
  <cp:lastModifiedBy>Отдел экономики</cp:lastModifiedBy>
  <cp:revision>11</cp:revision>
  <dcterms:created xsi:type="dcterms:W3CDTF">2019-10-17T05:41:37Z</dcterms:created>
  <dcterms:modified xsi:type="dcterms:W3CDTF">2022-08-26T12:23:19Z</dcterms:modified>
</cp:coreProperties>
</file>