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4" d="100"/>
          <a:sy n="64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B5F618-6F5E-4567-91CD-15E9500B55D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229937-BD2D-4AB0-BAA4-5604075FF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lYBlZNNb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4249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400506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Оборона Брестской крепости – яркий пример патриотизма и массового героизма советских воинов.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уцелевших стенах крепости стали находить надписи, оставленные защитниками. Надпись "Я умираю, но не сдаюсь. Прощай, Родина!", датированную 20 июля 1941 года, обнаружили в 1950 году.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4653136"/>
            <a:ext cx="7740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бой на белорусской земле приняли защитники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Брестской крепости, среди них – около 20 уроженцев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Докшицкого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района: Шило Артём, Адамович Григорий,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Матвей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800006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91276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3-09-08_15-52-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252028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987824" y="426731"/>
            <a:ext cx="57241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Парфенович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Амбросович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1914 году в д.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Заречицк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Березинского с/совета. Работал в колхозе бригадиром, в 1938 году призван в Красную Армию, служил в артиллерии в 445 полку Брестской крепости. Одним из первых вступил в бой с фашистами, попал в плен, в лагере в г. </a:t>
            </a:r>
            <a:r>
              <a:rPr kumimoji="0" lang="ru-RU" sz="240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Бяла-Подляска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и умер от тяжёлой работы, холода и голода.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9-08_15-53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2403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95936" y="-1035496"/>
            <a:ext cx="43096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Адамович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Григорий Иосифович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63888" y="1489160"/>
            <a:ext cx="53285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снимке Адамович Григорий Иосифович  (стоит первый  слева) с двумя  боевыми товарищами в Брестской крепости. Вышел из окружения, бежал из плена, потом воевал в партизанском отряде бригады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Железняк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Фото сделано 16.02.1941 года.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9-08_15-53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1683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23928" y="752359"/>
            <a:ext cx="471601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Христовский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Матвей Дмитриевич, Скакун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Николай Маркович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Христовский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Матвей Дмитриевич (стоит, опёршись правой рукой на столик с вазой с цветком), Скакун Николай Маркович (сидит на плетёном стуле, закинув ногу на ногу). Оба в военной форме с головными уборами. Фото сделано в г. Береза 19.09.1940 г.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9-08_15-53-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168352" cy="487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779912" y="670482"/>
            <a:ext cx="48600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Зимницкий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Иосиф Михайлович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1912 году в  д.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Чисти-Мильчанские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Берёзковского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с/совета.  В 1939 году  был призван в Красную Армию, служил в Брестской крепости, где и вступил в бой с фашистами 22 июня 1941 года. Находился в окружении, потом в плену, в лагере в г.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Бяла-Подляска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Оттуда бежал, прибыл домой, работал в своём хозяйстве. Затем воевал в 5-м отряде бригады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Железняк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После освобождения района с июля 1944 года находился на фронте, где и погиб в мае 1945 года в г.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Швепница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(ГДР). Похоронен в братской могиле.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-09-08_15-54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338437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707904" y="980728"/>
            <a:ext cx="5076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Сиваков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Павел Егорович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Защитник Брестской крепости.   Потом командир роты 7-го отряда бригады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Железняк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54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96993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5157192"/>
            <a:ext cx="548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 кирпича Брестской крепости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(«Бегомльский музей народной славы»)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</TotalTime>
  <Words>340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Музей</cp:lastModifiedBy>
  <cp:revision>2</cp:revision>
  <dcterms:created xsi:type="dcterms:W3CDTF">2023-09-08T12:34:08Z</dcterms:created>
  <dcterms:modified xsi:type="dcterms:W3CDTF">2023-09-08T13:30:20Z</dcterms:modified>
</cp:coreProperties>
</file>