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83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</a:t>
            </a:r>
            <a:r>
              <a:rPr lang="en-US" sz="2400" b="1" dirty="0"/>
              <a:t>2</a:t>
            </a:r>
            <a:r>
              <a:rPr lang="ru-RU" sz="2400" b="1" dirty="0"/>
              <a:t> 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/>
              <a:t>95</a:t>
            </a:r>
            <a:r>
              <a:rPr lang="ru-RU" dirty="0"/>
              <a:t> тыс., Минская обл. – 5</a:t>
            </a:r>
            <a:r>
              <a:rPr lang="en-US" dirty="0"/>
              <a:t>0</a:t>
            </a:r>
            <a:r>
              <a:rPr lang="ru-RU" dirty="0"/>
              <a:t> 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17</a:t>
            </a:r>
            <a:r>
              <a:rPr lang="en-US" dirty="0"/>
              <a:t>7</a:t>
            </a:r>
            <a:r>
              <a:rPr lang="ru-RU" dirty="0"/>
              <a:t> тыс., Могилевская обл. – 47 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10,6 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2025 года: 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1</a:t>
            </a:r>
            <a:r>
              <a:rPr lang="en-US" b="1" dirty="0">
                <a:solidFill>
                  <a:schemeClr val="bg1"/>
                </a:solidFill>
              </a:rPr>
              <a:t>,2</a:t>
            </a:r>
            <a:r>
              <a:rPr lang="ru-RU" b="1" dirty="0">
                <a:solidFill>
                  <a:schemeClr val="bg1"/>
                </a:solidFill>
              </a:rPr>
              <a:t> 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, снимок экран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ED3A46-E3A6-A9C0-B29A-66A9A5E52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8151"/>
            <a:ext cx="3608183" cy="51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наш основной ресурс наряду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трудолюбием, интеллектом и дисциплиной, благодаря которым мы живем в независимой стране вопреки беспрецедентному давлению. Тридцать лет – мирных и созидательных.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направлены  </a:t>
            </a:r>
            <a:br>
              <a:rPr lang="ru-RU" sz="1600" dirty="0"/>
            </a:br>
            <a:r>
              <a:rPr lang="ru-RU" sz="1600" dirty="0"/>
              <a:t>на 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кроме этого </a:t>
            </a:r>
            <a:r>
              <a:rPr lang="ru-RU" sz="1600" b="1" dirty="0"/>
              <a:t>50% средств </a:t>
            </a:r>
            <a:r>
              <a:rPr lang="ru-RU" sz="1600" dirty="0"/>
              <a:t>от осеннего субботника остались </a:t>
            </a:r>
            <a:r>
              <a:rPr lang="ru-RU" sz="1600" b="1" dirty="0"/>
              <a:t>в распоряжении облисполкомов и Минского горисполкома </a:t>
            </a:r>
            <a:br>
              <a:rPr lang="ru-RU" sz="1600" b="1" dirty="0"/>
            </a:br>
            <a:r>
              <a:rPr lang="ru-RU" sz="1600" dirty="0"/>
              <a:t>с возможностью  целевого финансирования 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МИНИСТЕРСТВОМ ЖКХ 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сети (план выполнен на 112%)</a:t>
            </a:r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январь-октябрь 2025 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площадок</a:t>
            </a:r>
            <a:r>
              <a:rPr lang="ru-RU" sz="1600" i="1" dirty="0"/>
              <a:t>,  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9,7 млн га </a:t>
            </a:r>
            <a:br>
              <a:rPr lang="ru-RU" sz="1600" dirty="0"/>
            </a:br>
            <a:r>
              <a:rPr lang="ru-RU" sz="1600" b="1" dirty="0"/>
              <a:t>Особо 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почти 2 млн га (16% от всех лесов): </a:t>
            </a:r>
            <a:br>
              <a:rPr lang="ru-RU" sz="1600" dirty="0"/>
            </a:br>
            <a:r>
              <a:rPr lang="ru-RU" sz="1600" dirty="0"/>
              <a:t>4 национальных парка, 1 заповедник,</a:t>
            </a:r>
            <a:br>
              <a:rPr lang="ru-RU" sz="1600" dirty="0"/>
            </a:br>
            <a:r>
              <a:rPr lang="ru-RU" sz="1600" dirty="0"/>
              <a:t>37</a:t>
            </a:r>
            <a:r>
              <a:rPr lang="en-US" sz="1600" dirty="0"/>
              <a:t>6</a:t>
            </a:r>
            <a:r>
              <a:rPr lang="ru-RU" sz="1600" dirty="0"/>
              <a:t> заказников и 9</a:t>
            </a:r>
            <a:r>
              <a:rPr lang="en-US" sz="1600" dirty="0"/>
              <a:t>69</a:t>
            </a:r>
            <a:r>
              <a:rPr lang="ru-RU" sz="1600" dirty="0"/>
              <a:t> памятника природы.</a:t>
            </a:r>
          </a:p>
          <a:p>
            <a:r>
              <a:rPr lang="ru-RU" sz="1600" b="1" dirty="0"/>
              <a:t>Преобладающие хвойные</a:t>
            </a:r>
            <a:r>
              <a:rPr lang="en-US" sz="1600" b="1" dirty="0"/>
              <a:t> </a:t>
            </a:r>
            <a:r>
              <a:rPr lang="ru-RU" sz="1600" b="1" dirty="0"/>
              <a:t>породы</a:t>
            </a:r>
            <a:r>
              <a:rPr lang="en-US" sz="1600" b="1" dirty="0"/>
              <a:t> -</a:t>
            </a:r>
            <a:r>
              <a:rPr lang="ru-RU" sz="1600" b="1" dirty="0"/>
              <a:t> 57%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855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Юрий Чеботарёв</cp:lastModifiedBy>
  <cp:revision>355</cp:revision>
  <dcterms:created xsi:type="dcterms:W3CDTF">2024-07-24T10:48:12Z</dcterms:created>
  <dcterms:modified xsi:type="dcterms:W3CDTF">2025-12-05T06:22:26Z</dcterms:modified>
</cp:coreProperties>
</file>